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4"/>
  </p:sldMasterIdLst>
  <p:notesMasterIdLst>
    <p:notesMasterId r:id="rId27"/>
  </p:notesMasterIdLst>
  <p:handoutMasterIdLst>
    <p:handoutMasterId r:id="rId28"/>
  </p:handoutMasterIdLst>
  <p:sldIdLst>
    <p:sldId id="1866" r:id="rId5"/>
    <p:sldId id="1867" r:id="rId6"/>
    <p:sldId id="1868" r:id="rId7"/>
    <p:sldId id="1888" r:id="rId8"/>
    <p:sldId id="1869" r:id="rId9"/>
    <p:sldId id="1870" r:id="rId10"/>
    <p:sldId id="1871" r:id="rId11"/>
    <p:sldId id="1872" r:id="rId12"/>
    <p:sldId id="1873" r:id="rId13"/>
    <p:sldId id="1874" r:id="rId14"/>
    <p:sldId id="1891" r:id="rId15"/>
    <p:sldId id="1892" r:id="rId16"/>
    <p:sldId id="1897" r:id="rId17"/>
    <p:sldId id="1898" r:id="rId18"/>
    <p:sldId id="1899" r:id="rId19"/>
    <p:sldId id="1893" r:id="rId20"/>
    <p:sldId id="1895" r:id="rId21"/>
    <p:sldId id="1896" r:id="rId22"/>
    <p:sldId id="1875" r:id="rId23"/>
    <p:sldId id="1889" r:id="rId24"/>
    <p:sldId id="1890" r:id="rId25"/>
    <p:sldId id="1876" r:id="rId2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nes theme" id="{EE9670AD-028C-4190-AAA8-2AF0F3B1E372}">
          <p14:sldIdLst>
            <p14:sldId id="1866"/>
            <p14:sldId id="1867"/>
            <p14:sldId id="1868"/>
            <p14:sldId id="1888"/>
            <p14:sldId id="1869"/>
            <p14:sldId id="1870"/>
            <p14:sldId id="1871"/>
            <p14:sldId id="1872"/>
            <p14:sldId id="1873"/>
            <p14:sldId id="1874"/>
            <p14:sldId id="1891"/>
            <p14:sldId id="1892"/>
            <p14:sldId id="1897"/>
            <p14:sldId id="1898"/>
            <p14:sldId id="1899"/>
            <p14:sldId id="1893"/>
            <p14:sldId id="1895"/>
            <p14:sldId id="1896"/>
            <p14:sldId id="1875"/>
            <p14:sldId id="1889"/>
            <p14:sldId id="1890"/>
            <p14:sldId id="18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6DC"/>
    <a:srgbClr val="ECE0D4"/>
    <a:srgbClr val="D1B497"/>
    <a:srgbClr val="E3D1BF"/>
    <a:srgbClr val="AA673C"/>
    <a:srgbClr val="6A6967"/>
    <a:srgbClr val="C19C84"/>
    <a:srgbClr val="F8EBE0"/>
    <a:srgbClr val="FF2625"/>
    <a:srgbClr val="007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89" autoAdjust="0"/>
  </p:normalViewPr>
  <p:slideViewPr>
    <p:cSldViewPr snapToGrid="0">
      <p:cViewPr varScale="1">
        <p:scale>
          <a:sx n="78" d="100"/>
          <a:sy n="78" d="100"/>
        </p:scale>
        <p:origin x="648" y="90"/>
      </p:cViewPr>
      <p:guideLst>
        <p:guide orient="horz" pos="2160"/>
        <p:guide pos="480"/>
        <p:guide pos="7200"/>
        <p:guide pos="4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84"/>
    </p:cViewPr>
  </p:sorterViewPr>
  <p:notesViewPr>
    <p:cSldViewPr snapToGrid="0">
      <p:cViewPr varScale="1">
        <p:scale>
          <a:sx n="48" d="100"/>
          <a:sy n="48" d="100"/>
        </p:scale>
        <p:origin x="182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CC79A4-0B25-469F-9B41-E1B92476C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87740-790C-4B8E-8BDF-37374E5C19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EE06D-E2C5-4DF1-B3C1-8E9169AAB10D}" type="datetimeFigureOut">
              <a:rPr lang="en-US" smtClean="0"/>
              <a:t>9/7/2025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8AAF8-731F-4C2E-B690-3086B25AF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C11FA-B74B-44E5-9E55-A45B9911BE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2F40-54C0-4227-BA47-31BF544EF9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44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341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101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528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7007FCA-3EC9-46F6-BE85-2DE9F97B48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3" name="Title 381">
            <a:extLst>
              <a:ext uri="{FF2B5EF4-FFF2-40B4-BE49-F238E27FC236}">
                <a16:creationId xmlns:a16="http://schemas.microsoft.com/office/drawing/2014/main" id="{219026B8-F099-4229-B446-9FE2B966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656" y="2304288"/>
            <a:ext cx="7022592" cy="2258568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4800" b="1">
                <a:solidFill>
                  <a:schemeClr val="accent4">
                    <a:lumMod val="7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99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9AB818C-9403-4CA7-8FC5-347DDE45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5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58EEFF-117E-4B86-B6B2-CD8F71AA8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 hidden="1">
            <a:extLst>
              <a:ext uri="{FF2B5EF4-FFF2-40B4-BE49-F238E27FC236}">
                <a16:creationId xmlns:a16="http://schemas.microsoft.com/office/drawing/2014/main" id="{D0B12BD8-7E23-4DB3-9F3C-68F6FF145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2650" y="0"/>
            <a:ext cx="2419350" cy="26193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5143907-CDEB-455C-878E-7AE28AF7D2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418919" y="0"/>
            <a:ext cx="6407956" cy="17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7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9/7/2025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3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4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715963"/>
            <a:ext cx="4572000" cy="5113336"/>
          </a:xfrm>
        </p:spPr>
        <p:txBody>
          <a:bodyPr/>
          <a:lstStyle>
            <a:lvl1pPr algn="ctr">
              <a:buNone/>
              <a:defRPr sz="16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9498076-A8F2-48B0-807A-C402BDA60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74048"/>
            <a:ext cx="6407956" cy="17839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F9E2C1-844F-4C0E-A423-111C77AE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8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/>
            </a:lvl1pPr>
            <a:lvl2pPr marL="283464" indent="-283464">
              <a:spcBef>
                <a:spcPts val="1000"/>
              </a:spcBef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id="{295740BA-9B4E-4B38-827D-32544CDF7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9C593AE-D9D2-42FE-A240-F97D187261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27681"/>
            <a:ext cx="5496910" cy="153032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9AA0A799-2244-4DB2-ACAB-F6DA87A7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34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2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92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57700" y="1905000"/>
            <a:ext cx="7219043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05C4425-09AC-4097-B868-D49C9D64C8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03"/>
            <a:ext cx="3720664" cy="685719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6104E15-F449-422E-973A-1899DDF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699" y="715961"/>
            <a:ext cx="7219043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6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9018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64887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81D833-01F3-4F75-8F62-D60039CA37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9/7/2025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1899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7" r:id="rId5"/>
    <p:sldLayoutId id="2147483710" r:id="rId6"/>
    <p:sldLayoutId id="2147483716" r:id="rId7"/>
    <p:sldLayoutId id="2147483718" r:id="rId8"/>
    <p:sldLayoutId id="2147483712" r:id="rId9"/>
    <p:sldLayoutId id="2147483713" r:id="rId10"/>
    <p:sldLayoutId id="2147483714" r:id="rId11"/>
    <p:sldLayoutId id="214748371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68E5CF-FC82-40DA-8E6D-0BFF887BD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517" y="454408"/>
            <a:ext cx="6411812" cy="617307"/>
          </a:xfrm>
        </p:spPr>
        <p:txBody>
          <a:bodyPr anchor="ctr">
            <a:normAutofit fontScale="90000"/>
          </a:bodyPr>
          <a:lstStyle/>
          <a:p>
            <a:r>
              <a:rPr lang="en-US" u="sng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Portfolio </a:t>
            </a:r>
            <a:br>
              <a:rPr lang="en-US" u="sng" dirty="0">
                <a:solidFill>
                  <a:srgbClr val="0F0F0F"/>
                </a:solidFill>
                <a:latin typeface="Roboto" panose="020F0502020204030204" pitchFamily="2" charset="0"/>
              </a:rPr>
            </a:br>
            <a:endParaRPr lang="en-US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6B3E5D-EA99-75B4-B79C-366F3E4F0FE6}"/>
              </a:ext>
            </a:extLst>
          </p:cNvPr>
          <p:cNvSpPr txBox="1"/>
          <p:nvPr/>
        </p:nvSpPr>
        <p:spPr>
          <a:xfrm>
            <a:off x="816078" y="3795252"/>
            <a:ext cx="100878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 NAME : 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HIMALAYAN</a:t>
            </a:r>
            <a:r>
              <a:rPr lang="en-US" sz="2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 </a:t>
            </a:r>
            <a:r>
              <a:rPr lang="en-US" sz="24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S</a:t>
            </a:r>
            <a:endParaRPr lang="en-US" sz="24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REGISTER NO AND NMID :2BF3D420599E9C1AE704BCB085F6BEFF</a:t>
            </a: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 : </a:t>
            </a:r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BSc Computer science</a:t>
            </a:r>
            <a:endParaRPr lang="en-US" sz="2400" b="1" i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COLLEGE : </a:t>
            </a:r>
            <a:r>
              <a:rPr lang="en-US" sz="24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Vel Tech Ranga </a:t>
            </a:r>
            <a:r>
              <a:rPr lang="en-US" sz="24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Sanku</a:t>
            </a:r>
            <a:r>
              <a:rPr lang="en-US" sz="24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 Arts College / University of Madras</a:t>
            </a:r>
            <a:endParaRPr lang="en-IN" sz="24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39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2809"/>
            <a:ext cx="9141397" cy="615553"/>
          </a:xfrm>
        </p:spPr>
        <p:txBody>
          <a:bodyPr/>
          <a:lstStyle/>
          <a:p>
            <a:r>
              <a:rPr lang="en-IN" u="sng" spc="15" dirty="0"/>
              <a:t>RESULTS AND SCREENSHOTS</a:t>
            </a:r>
            <a:endParaRPr lang="en-US" b="1" u="sng" dirty="0">
              <a:solidFill>
                <a:schemeClr val="tx1"/>
              </a:solidFill>
            </a:endParaRPr>
          </a:p>
        </p:txBody>
      </p:sp>
      <p:pic>
        <p:nvPicPr>
          <p:cNvPr id="2" name="object 6">
            <a:extLst>
              <a:ext uri="{FF2B5EF4-FFF2-40B4-BE49-F238E27FC236}">
                <a16:creationId xmlns:a16="http://schemas.microsoft.com/office/drawing/2014/main" id="{35975677-B27E-F462-90F8-3D85F510ED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438525"/>
            <a:ext cx="2466975" cy="3419475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F7F3261-A10A-200C-D283-C9A634565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878" y="1160206"/>
            <a:ext cx="9299435" cy="55457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D060D2F-4FF7-EB68-29C5-3642CBDE003F}"/>
              </a:ext>
            </a:extLst>
          </p:cNvPr>
          <p:cNvSpPr txBox="1">
            <a:spLocks/>
          </p:cNvSpPr>
          <p:nvPr/>
        </p:nvSpPr>
        <p:spPr>
          <a:xfrm>
            <a:off x="1160687" y="1160206"/>
            <a:ext cx="1386348" cy="2769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IN" sz="1800" u="sng" dirty="0"/>
              <a:t>HTML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6EACD-B29F-EE5A-55A7-C39A56FD7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878" y="1160206"/>
            <a:ext cx="9299435" cy="55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0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2AFAF88-F772-966D-BA15-7D2C5AC6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9" y="336755"/>
            <a:ext cx="5950771" cy="6184490"/>
          </a:xfrm>
          <a:prstGeom prst="rect">
            <a:avLst/>
          </a:prstGeom>
        </p:spPr>
      </p:pic>
      <p:pic>
        <p:nvPicPr>
          <p:cNvPr id="7" name="Picture 6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FDF55770-2122-6367-D1D3-5792AF493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686" y="336755"/>
            <a:ext cx="5823085" cy="61844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A80E4D-E217-835E-F67B-E369DD1F1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28" y="336755"/>
            <a:ext cx="5950772" cy="6184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AF50A7-0A42-5986-4462-AFC29F9CB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686" y="336754"/>
            <a:ext cx="5823085" cy="618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260CA90-D540-4270-BED6-D1D61C11F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06" y="346587"/>
            <a:ext cx="3704959" cy="638851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BC74789-1854-156C-6FD4-0B7AB3614CF5}"/>
              </a:ext>
            </a:extLst>
          </p:cNvPr>
          <p:cNvSpPr txBox="1">
            <a:spLocks/>
          </p:cNvSpPr>
          <p:nvPr/>
        </p:nvSpPr>
        <p:spPr>
          <a:xfrm>
            <a:off x="1" y="47467"/>
            <a:ext cx="1386348" cy="2769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IN" sz="1800" u="sng" dirty="0"/>
              <a:t>CSS :</a:t>
            </a:r>
          </a:p>
        </p:txBody>
      </p:sp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E2AE867-7D72-8688-E01E-668D21282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185966"/>
            <a:ext cx="3429000" cy="6579050"/>
          </a:xfrm>
          <a:prstGeom prst="rect">
            <a:avLst/>
          </a:prstGeom>
        </p:spPr>
      </p:pic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9CC82CA-47C6-F94F-7E8D-C7BFC8A81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635" y="185966"/>
            <a:ext cx="3649851" cy="65491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3E3B23-D421-BE2C-8101-CC4807241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06" y="324466"/>
            <a:ext cx="3704959" cy="6388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6ECA2C-3CD6-1EDA-9635-BF04AC208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0" y="185966"/>
            <a:ext cx="3429000" cy="6579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DD07E1-26BF-8345-B6DE-FB611AFCB0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2635" y="185966"/>
            <a:ext cx="3704959" cy="654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B1AFFBB-3806-5BA0-E72E-A73B9EE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8" y="115529"/>
            <a:ext cx="4546273" cy="6626942"/>
          </a:xfrm>
          <a:prstGeom prst="rect">
            <a:avLst/>
          </a:prstGeom>
        </p:spPr>
      </p:pic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07C9798-A782-3069-AFEB-092C0E2DA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890" y="115529"/>
            <a:ext cx="3645698" cy="6626942"/>
          </a:xfrm>
          <a:prstGeom prst="rect">
            <a:avLst/>
          </a:prstGeom>
        </p:spPr>
      </p:pic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D72991E-722D-970D-EC17-15FBFB370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317" y="115529"/>
            <a:ext cx="3688795" cy="66269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298FB1-ED5C-041C-A1C4-71C606F86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8" y="115528"/>
            <a:ext cx="4546273" cy="6626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1EEF94-9A41-B93C-AB46-41FD99389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1890" y="115528"/>
            <a:ext cx="3645698" cy="6626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8F0EB-FEE4-4327-F86A-06735FC394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8316" y="115528"/>
            <a:ext cx="3688795" cy="662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9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BD2D7AC-A905-58A7-567B-3869918CB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63" y="90948"/>
            <a:ext cx="4186870" cy="66761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2D891A-67BA-06D8-7BCD-F1396D7C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0948"/>
            <a:ext cx="10972800" cy="66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718BC-102D-DC01-19EB-3C00ABAF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355" y="953727"/>
            <a:ext cx="5220863" cy="3588775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1C1ED5B-4520-3F6B-C08F-3AED6AD9F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95" y="953728"/>
            <a:ext cx="5660251" cy="57172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2022F3F-A9D4-7966-ACAA-E068F2525040}"/>
              </a:ext>
            </a:extLst>
          </p:cNvPr>
          <p:cNvSpPr txBox="1">
            <a:spLocks/>
          </p:cNvSpPr>
          <p:nvPr/>
        </p:nvSpPr>
        <p:spPr>
          <a:xfrm>
            <a:off x="-1" y="335335"/>
            <a:ext cx="1848465" cy="2840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IN" sz="1800" u="sng" dirty="0"/>
              <a:t>JavaScript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C36F7-D871-37B6-FE90-32F766F48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96" y="953726"/>
            <a:ext cx="5660250" cy="5717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0B4B4-9AE4-5C3D-1F35-65A307790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354" y="953726"/>
            <a:ext cx="5220863" cy="571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0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F69E0-2F61-B5F1-36A2-3916CA6B9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8255"/>
            <a:ext cx="2535421" cy="369332"/>
          </a:xfrm>
        </p:spPr>
        <p:txBody>
          <a:bodyPr/>
          <a:lstStyle/>
          <a:p>
            <a:r>
              <a:rPr lang="en-IN" sz="2400" dirty="0"/>
              <a:t>Navigation</a:t>
            </a:r>
            <a:r>
              <a:rPr lang="en-IN" sz="1600" dirty="0"/>
              <a:t> :</a:t>
            </a:r>
          </a:p>
        </p:txBody>
      </p:sp>
      <p:pic>
        <p:nvPicPr>
          <p:cNvPr id="5" name="Picture 4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2B175596-5D19-DB10-B183-6AE1D1C0E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04" y="978454"/>
            <a:ext cx="11131192" cy="1874727"/>
          </a:xfrm>
          <a:prstGeom prst="rect">
            <a:avLst/>
          </a:prstGeom>
        </p:spPr>
      </p:pic>
      <p:pic>
        <p:nvPicPr>
          <p:cNvPr id="7" name="Picture 6" descr="A close-up of a text&#10;&#10;AI-generated content may be incorrect.">
            <a:extLst>
              <a:ext uri="{FF2B5EF4-FFF2-40B4-BE49-F238E27FC236}">
                <a16:creationId xmlns:a16="http://schemas.microsoft.com/office/drawing/2014/main" id="{F2227725-3679-5CBF-EDE7-5AC4B586D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04" y="4293909"/>
            <a:ext cx="11153392" cy="208024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41F1455-D2EF-B2FB-51A2-F6D5F031C320}"/>
              </a:ext>
            </a:extLst>
          </p:cNvPr>
          <p:cNvSpPr txBox="1">
            <a:spLocks/>
          </p:cNvSpPr>
          <p:nvPr/>
        </p:nvSpPr>
        <p:spPr>
          <a:xfrm>
            <a:off x="0" y="3277042"/>
            <a:ext cx="2535421" cy="369332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IN" sz="2400" dirty="0"/>
              <a:t>About Me :</a:t>
            </a:r>
            <a:endParaRPr lang="en-IN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381658-E696-9D75-B6C9-45DFD414B6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3" t="20375" r="-5313" b="45575"/>
          <a:stretch/>
        </p:blipFill>
        <p:spPr>
          <a:xfrm>
            <a:off x="541504" y="978454"/>
            <a:ext cx="11765826" cy="1930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08BC6B-0295-FDE3-6BC5-2E5F7D5CAF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62" t="48242" r="-9462" b="14048"/>
          <a:stretch/>
        </p:blipFill>
        <p:spPr>
          <a:xfrm>
            <a:off x="541505" y="4293908"/>
            <a:ext cx="12445446" cy="208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9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D7A5B7-E25A-5815-02FC-BFFE112F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28" y="358256"/>
            <a:ext cx="2623912" cy="369332"/>
          </a:xfrm>
        </p:spPr>
        <p:txBody>
          <a:bodyPr/>
          <a:lstStyle/>
          <a:p>
            <a:r>
              <a:rPr lang="en-IN" sz="2400" dirty="0"/>
              <a:t>Skills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1EE2B-B8C7-FDB9-5933-49C50CAC7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22" y="1043129"/>
            <a:ext cx="11080955" cy="1048356"/>
          </a:xfrm>
          <a:prstGeom prst="rect">
            <a:avLst/>
          </a:prstGeom>
        </p:spPr>
      </p:pic>
      <p:pic>
        <p:nvPicPr>
          <p:cNvPr id="7" name="Picture 6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DEEC00B6-5C31-C5F9-3ED9-A6AD30EB4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22" y="3429000"/>
            <a:ext cx="11080956" cy="230636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9665F62-A5A4-8158-D975-CD16CC35EBC9}"/>
              </a:ext>
            </a:extLst>
          </p:cNvPr>
          <p:cNvSpPr txBox="1">
            <a:spLocks/>
          </p:cNvSpPr>
          <p:nvPr/>
        </p:nvSpPr>
        <p:spPr>
          <a:xfrm>
            <a:off x="70128" y="2575576"/>
            <a:ext cx="2623912" cy="369332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IN" sz="2400" dirty="0"/>
              <a:t>Projects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EC320C-A5B1-FE3E-B55E-6A98D6D2BE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98" t="20636" r="-15498" b="57220"/>
          <a:stretch/>
        </p:blipFill>
        <p:spPr>
          <a:xfrm>
            <a:off x="555522" y="1043129"/>
            <a:ext cx="13246975" cy="10483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AF7C20-868E-268D-9960-7B8B847A78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90" t="33433" r="-19190" b="28051"/>
          <a:stretch/>
        </p:blipFill>
        <p:spPr>
          <a:xfrm>
            <a:off x="555522" y="3428999"/>
            <a:ext cx="13246975" cy="230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6476AD3-D09F-A205-AA09-77B6BB2C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5" y="1083441"/>
            <a:ext cx="10727010" cy="33536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7E20F2-F575-53E4-D5A3-8A4C44F976E7}"/>
              </a:ext>
            </a:extLst>
          </p:cNvPr>
          <p:cNvSpPr txBox="1">
            <a:spLocks/>
          </p:cNvSpPr>
          <p:nvPr/>
        </p:nvSpPr>
        <p:spPr>
          <a:xfrm>
            <a:off x="-77355" y="412479"/>
            <a:ext cx="2623912" cy="369332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IN" sz="2400" dirty="0"/>
              <a:t>Contact Me 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9078651-1507-44B0-B6B2-14BD9FC3106A}"/>
              </a:ext>
            </a:extLst>
          </p:cNvPr>
          <p:cNvSpPr txBox="1">
            <a:spLocks/>
          </p:cNvSpPr>
          <p:nvPr/>
        </p:nvSpPr>
        <p:spPr>
          <a:xfrm>
            <a:off x="-77355" y="4801638"/>
            <a:ext cx="2623912" cy="369332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IN" sz="2400" dirty="0"/>
              <a:t> Footer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B3C46A-4C8C-9A88-0324-D0AEB833E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36" y="5535566"/>
            <a:ext cx="10862269" cy="9099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A45D3E-8A5C-67A7-9EC0-746F1E58E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95" y="1083441"/>
            <a:ext cx="10727010" cy="3353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824147-70C9-AC3C-B704-0E2A12D0E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36" y="5535565"/>
            <a:ext cx="10862269" cy="90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8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7002"/>
            <a:ext cx="5043948" cy="615553"/>
          </a:xfrm>
        </p:spPr>
        <p:txBody>
          <a:bodyPr/>
          <a:lstStyle/>
          <a:p>
            <a:r>
              <a:rPr lang="en-IN" u="sng" dirty="0"/>
              <a:t>CONCLUSION</a:t>
            </a:r>
            <a:endParaRPr lang="en-US" u="sn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BC92DE-1779-4A44-AED9-0261C2497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4065" y="1445343"/>
            <a:ext cx="9311148" cy="4090218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Highlights of Your Project: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i="1" dirty="0">
                <a:solidFill>
                  <a:schemeClr val="accent4">
                    <a:lumMod val="50000"/>
                  </a:schemeClr>
                </a:solidFill>
              </a:rPr>
              <a:t>Integrates both technical (coding, web development) and creative (design, wallpapers, logos) projects in a single portfolio.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i="1" dirty="0">
                <a:solidFill>
                  <a:schemeClr val="accent4">
                    <a:lumMod val="50000"/>
                  </a:schemeClr>
                </a:solidFill>
              </a:rPr>
              <a:t>Features a user-friendly, visually attractive layout for easy navigation and engagement.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i="1" dirty="0">
                <a:solidFill>
                  <a:schemeClr val="accent4">
                    <a:lumMod val="50000"/>
                  </a:schemeClr>
                </a:solidFill>
              </a:rPr>
              <a:t>Provides interactive elements like clickable project links and external profiles for deeper exploration.</a:t>
            </a:r>
          </a:p>
        </p:txBody>
      </p:sp>
    </p:spTree>
    <p:extLst>
      <p:ext uri="{BB962C8B-B14F-4D97-AF65-F5344CB8AC3E}">
        <p14:creationId xmlns:p14="http://schemas.microsoft.com/office/powerpoint/2010/main" val="382822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C5EA60-12FC-4FB7-9CED-CDC28177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u="sng" spc="5" dirty="0"/>
              <a:t>PROJECT</a:t>
            </a:r>
            <a:r>
              <a:rPr lang="en-IN" u="sng" spc="-85" dirty="0"/>
              <a:t> </a:t>
            </a:r>
            <a:r>
              <a:rPr lang="en-IN" u="sng" spc="25" dirty="0"/>
              <a:t>TITLE</a:t>
            </a:r>
            <a:endParaRPr lang="en-US" u="sng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8" y="1904999"/>
            <a:ext cx="8077201" cy="35912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tx1"/>
                </a:solidFill>
              </a:rPr>
              <a:t>Digital Portfolio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tx1"/>
                </a:solidFill>
              </a:rPr>
              <a:t>Name:   HIMALAYAN 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tx1"/>
                </a:solidFill>
              </a:rPr>
              <a:t>BSc Computer Science, 2nd Year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tx1"/>
                </a:solidFill>
              </a:rPr>
              <a:t>Key Skills: Java, Web Development, Creative Design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tx1"/>
                </a:solidFill>
              </a:rPr>
              <a:t>Projects: Web apps, Wallpapers, Logos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tx1"/>
                </a:solidFill>
              </a:rPr>
              <a:t>Contact: [Email] | [LinkedIn] | [GitHub]</a:t>
            </a:r>
          </a:p>
        </p:txBody>
      </p:sp>
    </p:spTree>
    <p:extLst>
      <p:ext uri="{BB962C8B-B14F-4D97-AF65-F5344CB8AC3E}">
        <p14:creationId xmlns:p14="http://schemas.microsoft.com/office/powerpoint/2010/main" val="317406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B3DD0C-F4CF-82BB-A598-EAD17E4619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25678" y="1170039"/>
            <a:ext cx="8996515" cy="440485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Final Summary: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i="1" dirty="0"/>
              <a:t>Demonstrates a holistic approach to personal branding and self-presentation in the digital age.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i="1" dirty="0"/>
              <a:t>Offers a comprehensive record of skills, achievements, and creative growth beyond traditional resumes.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i="1" dirty="0"/>
              <a:t>Acts as a dynamic platform adaptable for academic, professional, and creative opportunities</a:t>
            </a:r>
            <a:r>
              <a:rPr lang="en-US" sz="2000" dirty="0"/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06457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A1B517-636E-176D-28E0-F8C5CA6B72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8026" y="1268361"/>
            <a:ext cx="8908025" cy="4050891"/>
          </a:xfrm>
        </p:spPr>
        <p:txBody>
          <a:bodyPr/>
          <a:lstStyle/>
          <a:p>
            <a:pPr algn="l"/>
            <a:r>
              <a:rPr lang="en-US" sz="2400" b="1" dirty="0"/>
              <a:t>Benefits to Society: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i="1" dirty="0"/>
              <a:t>Encourages students and professionals to showcase their real skills and passion authentically.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i="1" dirty="0"/>
              <a:t>Fosters inspiration and knowledge sharing among peers, educators, and professionals.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i="1" dirty="0"/>
              <a:t>Helps bridge the gap between talent and opportunity, supporting career growth and collaboration.</a:t>
            </a:r>
            <a:endParaRPr lang="en-IN" sz="2000" i="1" dirty="0"/>
          </a:p>
        </p:txBody>
      </p:sp>
    </p:spTree>
    <p:extLst>
      <p:ext uri="{BB962C8B-B14F-4D97-AF65-F5344CB8AC3E}">
        <p14:creationId xmlns:p14="http://schemas.microsoft.com/office/powerpoint/2010/main" val="1201182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769EF9-1612-42F9-BB93-658619D32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606" y="2777614"/>
            <a:ext cx="6518787" cy="1189037"/>
          </a:xfrm>
        </p:spPr>
        <p:txBody>
          <a:bodyPr>
            <a:noAutofit/>
          </a:bodyPr>
          <a:lstStyle/>
          <a:p>
            <a:r>
              <a:rPr lang="en-US" sz="4800" dirty="0"/>
              <a:t>      THANK YOU ❤️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3622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0692"/>
            <a:ext cx="4846002" cy="615553"/>
          </a:xfrm>
        </p:spPr>
        <p:txBody>
          <a:bodyPr/>
          <a:lstStyle/>
          <a:p>
            <a:r>
              <a:rPr lang="en-IN" u="sng" spc="25" dirty="0"/>
              <a:t>A</a:t>
            </a:r>
            <a:r>
              <a:rPr lang="en-IN" u="sng" spc="-5" dirty="0"/>
              <a:t>G</a:t>
            </a:r>
            <a:r>
              <a:rPr lang="en-IN" u="sng" spc="-35" dirty="0"/>
              <a:t>E</a:t>
            </a:r>
            <a:r>
              <a:rPr lang="en-IN" u="sng" spc="15" dirty="0"/>
              <a:t>N</a:t>
            </a:r>
            <a:r>
              <a:rPr lang="en-IN" u="sng" dirty="0"/>
              <a:t>DA</a:t>
            </a:r>
            <a:endParaRPr lang="en-US" sz="4000" b="1" u="sn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89703" y="1317524"/>
            <a:ext cx="8805991" cy="4149212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l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pPr algn="l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Users</a:t>
            </a:r>
          </a:p>
          <a:p>
            <a:pPr algn="l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</a:p>
          <a:p>
            <a:pPr algn="l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Portfolio design and Layout</a:t>
            </a:r>
          </a:p>
          <a:p>
            <a:pPr algn="l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and Functionality</a:t>
            </a:r>
          </a:p>
          <a:p>
            <a:pPr algn="l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Screenshots</a:t>
            </a:r>
          </a:p>
          <a:p>
            <a:pPr algn="l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algn="l">
              <a:buFont typeface="+mj-lt"/>
              <a:buAutoNum type="arabicPeriod"/>
            </a:pPr>
            <a:r>
              <a:rPr lang="en-US" sz="32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Link</a:t>
            </a:r>
          </a:p>
          <a:p>
            <a:endParaRPr lang="en-US" sz="32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E50E06-E63E-4F56-A2A4-9E76FE39B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68" y="165355"/>
            <a:ext cx="6091084" cy="739213"/>
          </a:xfrm>
        </p:spPr>
        <p:txBody>
          <a:bodyPr/>
          <a:lstStyle/>
          <a:p>
            <a:r>
              <a:rPr lang="en-IN" u="sng" spc="-20" dirty="0"/>
              <a:t>P</a:t>
            </a:r>
            <a:r>
              <a:rPr lang="en-IN" u="sng" spc="15" dirty="0"/>
              <a:t>ROB</a:t>
            </a:r>
            <a:r>
              <a:rPr lang="en-IN" u="sng" spc="55" dirty="0"/>
              <a:t>L</a:t>
            </a:r>
            <a:r>
              <a:rPr lang="en-IN" u="sng" spc="-20" dirty="0"/>
              <a:t>E</a:t>
            </a:r>
            <a:r>
              <a:rPr lang="en-IN" u="sng" spc="20" dirty="0"/>
              <a:t>M</a:t>
            </a:r>
            <a:r>
              <a:rPr lang="en-IN" u="sng" dirty="0"/>
              <a:t>	</a:t>
            </a:r>
            <a:r>
              <a:rPr lang="en-IN" u="sng" spc="10" dirty="0"/>
              <a:t>S</a:t>
            </a:r>
            <a:r>
              <a:rPr lang="en-IN" u="sng" spc="-370" dirty="0"/>
              <a:t>T</a:t>
            </a:r>
            <a:r>
              <a:rPr lang="en-IN" u="sng" spc="-375" dirty="0"/>
              <a:t>A</a:t>
            </a:r>
            <a:r>
              <a:rPr lang="en-IN" u="sng" spc="15" dirty="0"/>
              <a:t>T</a:t>
            </a:r>
            <a:r>
              <a:rPr lang="en-IN" u="sng" spc="-10" dirty="0"/>
              <a:t>E</a:t>
            </a:r>
            <a:r>
              <a:rPr lang="en-IN" u="sng" spc="-20" dirty="0"/>
              <a:t>ME</a:t>
            </a:r>
            <a:r>
              <a:rPr lang="en-IN" u="sng" spc="10" dirty="0"/>
              <a:t>NT</a:t>
            </a:r>
            <a:endParaRPr lang="en-US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984E2-31A5-468B-BDD2-9BF3D346F2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199" y="1551039"/>
            <a:ext cx="7801897" cy="428778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i="1" dirty="0"/>
              <a:t>In today's digital era, traditional resumes are not enough to effectively showcase skills and projects.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i="1" dirty="0"/>
              <a:t>Many students and professionals lack a structured online presence to highlight their work and achievements.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i="1" dirty="0"/>
              <a:t>A digital portfolio offers an interactive and accessible solution to present skills, experiences, and accomplishments in a modern, engaging way.</a:t>
            </a: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32AD339D-9E43-126F-0C51-4FCD7D37CF4E}"/>
              </a:ext>
            </a:extLst>
          </p:cNvPr>
          <p:cNvGrpSpPr/>
          <p:nvPr/>
        </p:nvGrpSpPr>
        <p:grpSpPr>
          <a:xfrm>
            <a:off x="9139699" y="3232355"/>
            <a:ext cx="2762250" cy="3257550"/>
            <a:chOff x="7991475" y="2933700"/>
            <a:chExt cx="2762250" cy="3257550"/>
          </a:xfrm>
        </p:grpSpPr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6B384B72-3BB6-10C4-188A-F7E9AB292AAF}"/>
                </a:ext>
              </a:extLst>
            </p:cNvPr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5DACC547-2E26-2875-76BF-666F47B1BAA0}"/>
                </a:ext>
              </a:extLst>
            </p:cNvPr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62BC2C1C-3475-D664-278F-332069A0CE0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1475" y="2933700"/>
              <a:ext cx="2762250" cy="3257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1410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4" y="119926"/>
            <a:ext cx="7241458" cy="615553"/>
          </a:xfrm>
        </p:spPr>
        <p:txBody>
          <a:bodyPr/>
          <a:lstStyle/>
          <a:p>
            <a:r>
              <a:rPr lang="en-IN" u="sng" spc="5" dirty="0"/>
              <a:t>PROJECT  </a:t>
            </a:r>
            <a:r>
              <a:rPr lang="en-IN" u="sng" spc="-20" dirty="0"/>
              <a:t>OVERVIEW</a:t>
            </a:r>
            <a:endParaRPr lang="en-US" u="sn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90A16C-1235-4DE1-9AE7-2F7599C83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272" y="1651819"/>
            <a:ext cx="8386916" cy="398206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+mj-lt"/>
              </a:rPr>
              <a:t>Brief summary: </a:t>
            </a:r>
            <a:r>
              <a:rPr lang="en-US" altLang="en-US" sz="2000" i="1" dirty="0">
                <a:latin typeface="+mj-lt"/>
              </a:rPr>
              <a:t>This project is a digital portfolio to professionally present my background, skills, and creative work.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+mj-lt"/>
              </a:rPr>
              <a:t>Contains key sections: </a:t>
            </a:r>
            <a:r>
              <a:rPr lang="en-US" altLang="en-US" sz="2000" i="1" dirty="0">
                <a:latin typeface="+mj-lt"/>
              </a:rPr>
              <a:t>About Me, Projects, Skills, and Contact for easy navigation.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+mj-lt"/>
              </a:rPr>
              <a:t>Main idea: </a:t>
            </a:r>
            <a:r>
              <a:rPr lang="en-US" altLang="en-US" sz="2000" i="1" dirty="0">
                <a:latin typeface="+mj-lt"/>
              </a:rPr>
              <a:t>Showcase personal achievements, highlight technical expertise, and display completed projects in an organized manner.</a:t>
            </a: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DEC570C5-16CD-EAFA-6D18-194C25030E7F}"/>
              </a:ext>
            </a:extLst>
          </p:cNvPr>
          <p:cNvGrpSpPr/>
          <p:nvPr/>
        </p:nvGrpSpPr>
        <p:grpSpPr>
          <a:xfrm>
            <a:off x="8839200" y="2996995"/>
            <a:ext cx="3264310" cy="3861005"/>
            <a:chOff x="8658225" y="2647950"/>
            <a:chExt cx="3533775" cy="3810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19FE692D-AFC3-34E3-BDDE-D7BCD4CCDD5D}"/>
                </a:ext>
              </a:extLst>
            </p:cNvPr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7CAF2ABC-429D-BAD7-181E-32BE34E54265}"/>
                </a:ext>
              </a:extLst>
            </p:cNvPr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7B657313-A1FA-A147-434E-A2906769AEF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8225" y="2647950"/>
              <a:ext cx="3533775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68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037412-7BC5-4AAA-8ED5-FC377A84C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spc="25" dirty="0"/>
              <a:t>W</a:t>
            </a:r>
            <a:r>
              <a:rPr lang="en-US" u="sng" spc="-20" dirty="0"/>
              <a:t>H</a:t>
            </a:r>
            <a:r>
              <a:rPr lang="en-US" u="sng" spc="20" dirty="0"/>
              <a:t>O</a:t>
            </a:r>
            <a:r>
              <a:rPr lang="en-US" u="sng" spc="-235" dirty="0"/>
              <a:t> </a:t>
            </a:r>
            <a:r>
              <a:rPr lang="en-US" u="sng" spc="-10" dirty="0"/>
              <a:t>AR</a:t>
            </a:r>
            <a:r>
              <a:rPr lang="en-US" u="sng" spc="15" dirty="0"/>
              <a:t>E</a:t>
            </a:r>
            <a:r>
              <a:rPr lang="en-US" u="sng" spc="-35" dirty="0"/>
              <a:t> </a:t>
            </a:r>
            <a:r>
              <a:rPr lang="en-US" u="sng" spc="-10" dirty="0"/>
              <a:t>T</a:t>
            </a:r>
            <a:r>
              <a:rPr lang="en-US" u="sng" spc="-15" dirty="0"/>
              <a:t>H</a:t>
            </a:r>
            <a:r>
              <a:rPr lang="en-US" u="sng" spc="15" dirty="0"/>
              <a:t>E</a:t>
            </a:r>
            <a:r>
              <a:rPr lang="en-US" u="sng" spc="-35" dirty="0"/>
              <a:t> </a:t>
            </a:r>
            <a:r>
              <a:rPr lang="en-US" u="sng" spc="-20" dirty="0"/>
              <a:t>E</a:t>
            </a:r>
            <a:r>
              <a:rPr lang="en-US" u="sng" spc="30" dirty="0"/>
              <a:t>N</a:t>
            </a:r>
            <a:r>
              <a:rPr lang="en-US" u="sng" spc="15" dirty="0"/>
              <a:t>D</a:t>
            </a:r>
            <a:r>
              <a:rPr lang="en-US" u="sng" spc="-45" dirty="0"/>
              <a:t> </a:t>
            </a:r>
            <a:r>
              <a:rPr lang="en-US" u="sng" dirty="0"/>
              <a:t>U</a:t>
            </a:r>
            <a:r>
              <a:rPr lang="en-US" u="sng" spc="10" dirty="0"/>
              <a:t>S</a:t>
            </a:r>
            <a:r>
              <a:rPr lang="en-US" u="sng" spc="-25" dirty="0"/>
              <a:t>E</a:t>
            </a:r>
            <a:r>
              <a:rPr lang="en-US" u="sng" spc="-10" dirty="0"/>
              <a:t>R</a:t>
            </a:r>
            <a:r>
              <a:rPr lang="en-US" u="sng" spc="5" dirty="0"/>
              <a:t>S?</a:t>
            </a:r>
            <a:endParaRPr lang="en-US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4646" y="1641988"/>
            <a:ext cx="8229599" cy="382474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Students: </a:t>
            </a:r>
            <a:r>
              <a:rPr lang="en-US" sz="2000" b="0" i="1" dirty="0"/>
              <a:t>Showcase academic projects, assignments, and build resumes for further studies.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Job Seekers: </a:t>
            </a:r>
            <a:r>
              <a:rPr lang="en-US" sz="2000" b="0" i="1" dirty="0"/>
              <a:t>Share skills, experience, and portfolio with recruiters and employers.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Freelancers: </a:t>
            </a:r>
            <a:r>
              <a:rPr lang="en-US" sz="2000" b="0" i="1" dirty="0"/>
              <a:t>Present work samples and completed projects to attract potential clients.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Professionals: </a:t>
            </a:r>
            <a:r>
              <a:rPr lang="en-US" sz="2000" b="0" i="1" dirty="0"/>
              <a:t>Highlight career achievements, expertise, and ongoing development.</a:t>
            </a:r>
          </a:p>
        </p:txBody>
      </p:sp>
    </p:spTree>
    <p:extLst>
      <p:ext uri="{BB962C8B-B14F-4D97-AF65-F5344CB8AC3E}">
        <p14:creationId xmlns:p14="http://schemas.microsoft.com/office/powerpoint/2010/main" val="27019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E574BB-6111-B922-DA7C-FF0F638A8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77496" y="1783952"/>
            <a:ext cx="8352503" cy="454802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b="1" dirty="0"/>
              <a:t>HTML: </a:t>
            </a:r>
            <a:r>
              <a:rPr lang="en-IN" sz="2000" i="1" dirty="0"/>
              <a:t>Builds the main structure of all portfolio pages and sections.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b="1" dirty="0"/>
              <a:t>CSS: </a:t>
            </a:r>
            <a:r>
              <a:rPr lang="en-IN" sz="2000" i="1" dirty="0"/>
              <a:t>Styles the portfolio with </a:t>
            </a:r>
            <a:r>
              <a:rPr lang="en-IN" sz="2000" i="1" dirty="0" err="1"/>
              <a:t>colors</a:t>
            </a:r>
            <a:r>
              <a:rPr lang="en-IN" sz="2000" i="1" dirty="0"/>
              <a:t>, layouts, and makes it responsive for all device sizes.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b="1" dirty="0"/>
              <a:t>JavaScript: </a:t>
            </a:r>
            <a:r>
              <a:rPr lang="en-IN" sz="2000" i="1" dirty="0"/>
              <a:t>Adds interactivity-navigation menu, animations, and form validation.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b="1" dirty="0"/>
              <a:t>Code Editor: </a:t>
            </a:r>
            <a:r>
              <a:rPr lang="en-IN" sz="2000" i="1" dirty="0"/>
              <a:t>Developed using VS Code for efficient coding.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b="1" dirty="0"/>
              <a:t>Hosting: </a:t>
            </a:r>
            <a:r>
              <a:rPr lang="en-IN" sz="2000" i="1" dirty="0"/>
              <a:t>Published online using GitHub Pages for easy sharing and access.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A8A48-57B8-480B-912A-B017D739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spc="10" dirty="0"/>
              <a:t>TOOLS AND TECHNIQUES</a:t>
            </a:r>
            <a:endParaRPr lang="en-US" u="sng" dirty="0">
              <a:solidFill>
                <a:schemeClr val="tx1"/>
              </a:solidFill>
            </a:endParaRP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DCC457A9-0DA3-62D8-7503-710E5B59906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692685"/>
            <a:ext cx="2695574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6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FCC38-D58E-4E17-AA29-4F5F2A66F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7182466" cy="581897"/>
          </a:xfrm>
        </p:spPr>
        <p:txBody>
          <a:bodyPr>
            <a:normAutofit fontScale="90000"/>
          </a:bodyPr>
          <a:lstStyle/>
          <a:p>
            <a:r>
              <a:rPr lang="en-IN" u="sng" spc="15" dirty="0">
                <a:latin typeface="Trebuchet MS"/>
                <a:cs typeface="Trebuchet MS"/>
              </a:rPr>
              <a:t>POTFOLIO DESIGN AND LAYOUT</a:t>
            </a:r>
            <a:br>
              <a:rPr lang="en-IN" u="sng" dirty="0">
                <a:latin typeface="Trebuchet MS"/>
                <a:cs typeface="Trebuchet MS"/>
              </a:rPr>
            </a:br>
            <a:endParaRPr lang="en-US" u="sng" dirty="0"/>
          </a:p>
        </p:txBody>
      </p:sp>
      <p:sp>
        <p:nvSpPr>
          <p:cNvPr id="9219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761999" y="1904999"/>
            <a:ext cx="9719187" cy="3915697"/>
          </a:xfrm>
        </p:spPr>
        <p:txBody>
          <a:bodyPr wrap="square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i="1" dirty="0"/>
              <a:t>Organized sections: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b="0" i="1" dirty="0"/>
              <a:t>Home/About Me, Projects, Skills, Contact.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b="0" i="1" dirty="0"/>
              <a:t>Consistent color scheme and clean typography throughout the portfolio.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b="0" i="1" dirty="0"/>
              <a:t>Easy navigation bar for smooth movement between sections.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b="0" i="1" dirty="0"/>
              <a:t>Visual elements like icons and images for better engagement.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b="0" i="1" dirty="0"/>
              <a:t>Fully responsive layout optimized for both mobile and desktop devices.</a:t>
            </a:r>
          </a:p>
        </p:txBody>
      </p:sp>
    </p:spTree>
    <p:extLst>
      <p:ext uri="{BB962C8B-B14F-4D97-AF65-F5344CB8AC3E}">
        <p14:creationId xmlns:p14="http://schemas.microsoft.com/office/powerpoint/2010/main" val="267104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70FA737-AD1C-47EE-9777-37A7095B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8323007" cy="640891"/>
          </a:xfrm>
        </p:spPr>
        <p:txBody>
          <a:bodyPr/>
          <a:lstStyle/>
          <a:p>
            <a:r>
              <a:rPr lang="en-IN" u="sng" dirty="0"/>
              <a:t>FEATURES AND FUNCTIONALITY</a:t>
            </a:r>
            <a:endParaRPr lang="en-US" u="sng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8BBDC7-B590-43B7-BBD0-3A247210E1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9" y="1904999"/>
            <a:ext cx="7723239" cy="4237039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b="0" i="1" dirty="0"/>
              <a:t>Navigation bar with smooth scrolling for easy access to all sections.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b="0" i="1" dirty="0"/>
              <a:t>Project showcase including images and detailed descriptions for each project.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b="0" i="1" dirty="0"/>
              <a:t>Interactive elements such as hover effects and animations to enhance user engagement.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b="0" i="1" dirty="0"/>
              <a:t>Contact form with validation to ensure correct and complete user input.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b="0" i="1" dirty="0"/>
              <a:t>Responsive design that works seamlessly on desktop, tablet, and mobile devices.</a:t>
            </a:r>
          </a:p>
        </p:txBody>
      </p:sp>
    </p:spTree>
    <p:extLst>
      <p:ext uri="{BB962C8B-B14F-4D97-AF65-F5344CB8AC3E}">
        <p14:creationId xmlns:p14="http://schemas.microsoft.com/office/powerpoint/2010/main" val="26161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Islander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E56925"/>
      </a:accent1>
      <a:accent2>
        <a:srgbClr val="F19936"/>
      </a:accent2>
      <a:accent3>
        <a:srgbClr val="5DA3CC"/>
      </a:accent3>
      <a:accent4>
        <a:srgbClr val="B3DAD6"/>
      </a:accent4>
      <a:accent5>
        <a:srgbClr val="76B144"/>
      </a:accent5>
      <a:accent6>
        <a:srgbClr val="438F63"/>
      </a:accent6>
      <a:hlink>
        <a:srgbClr val="E2DD60"/>
      </a:hlink>
      <a:folHlink>
        <a:srgbClr val="E78576"/>
      </a:folHlink>
    </a:clrScheme>
    <a:fontScheme name="Custom 1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ian Pacific heritage_TM10131490_Win32_LH_v4" id="{B2A0ACF3-34FF-4C5A-A737-2558AC4C9FEA}" vid="{FBDB92CC-0A39-410B-A16B-8C101333048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141EBB-3386-4164-A294-111C6309E3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9CE79C-5104-4273-B83B-D03AD839A8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18D074-6F3D-488C-8220-03C2DEFDE85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Asian Pacific American Heritage Month presentation</Template>
  <TotalTime>6048</TotalTime>
  <Words>658</Words>
  <Application>Microsoft Office PowerPoint</Application>
  <PresentationFormat>Widescreen</PresentationFormat>
  <Paragraphs>82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Baskerville Old Face</vt:lpstr>
      <vt:lpstr>Courier New</vt:lpstr>
      <vt:lpstr>Roboto</vt:lpstr>
      <vt:lpstr>Segoe UI</vt:lpstr>
      <vt:lpstr>Times New Roman</vt:lpstr>
      <vt:lpstr>Trebuchet MS</vt:lpstr>
      <vt:lpstr>Wingdings</vt:lpstr>
      <vt:lpstr>1_Office Theme</vt:lpstr>
      <vt:lpstr>Digital Portfolio  </vt:lpstr>
      <vt:lpstr>PROJECT TITLE</vt:lpstr>
      <vt:lpstr>AGENDA</vt:lpstr>
      <vt:lpstr>PROBLEM STATEMENT</vt:lpstr>
      <vt:lpstr>PROJECT  OVERVIEW</vt:lpstr>
      <vt:lpstr>WHO ARE THE END USERS?</vt:lpstr>
      <vt:lpstr>TOOLS AND TECHNIQUES</vt:lpstr>
      <vt:lpstr>POTFOLIO DESIGN AND LAYOUT </vt:lpstr>
      <vt:lpstr>FEATURES AND FUNCTIONALITY</vt:lpstr>
      <vt:lpstr>RESULTS AND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Navigation :</vt:lpstr>
      <vt:lpstr>Skills :</vt:lpstr>
      <vt:lpstr>PowerPoint Presentation</vt:lpstr>
      <vt:lpstr>CONCLUSION</vt:lpstr>
      <vt:lpstr>PowerPoint Presentation</vt:lpstr>
      <vt:lpstr>PowerPoint Presentation</vt:lpstr>
      <vt:lpstr>      THANK YOU ❤️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Portfolio</dc:title>
  <dc:subject/>
  <dc:creator>kishore D</dc:creator>
  <cp:keywords/>
  <dc:description/>
  <cp:lastModifiedBy>Jayashree Saravanan</cp:lastModifiedBy>
  <cp:revision>5</cp:revision>
  <dcterms:created xsi:type="dcterms:W3CDTF">2025-08-25T15:29:48Z</dcterms:created>
  <dcterms:modified xsi:type="dcterms:W3CDTF">2025-09-07T07:59:10Z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